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80" r:id="rId23"/>
    <p:sldId id="277" r:id="rId24"/>
    <p:sldId id="278" r:id="rId25"/>
    <p:sldId id="27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97"/>
    <p:restoredTop sz="94620"/>
  </p:normalViewPr>
  <p:slideViewPr>
    <p:cSldViewPr snapToGrid="0" snapToObjects="1">
      <p:cViewPr>
        <p:scale>
          <a:sx n="100" d="100"/>
          <a:sy n="100" d="100"/>
        </p:scale>
        <p:origin x="155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g>
</file>

<file path=ppt/media/image22.jpe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284F70-D3F2-C049-B9EA-962BBD98E2DB}" type="datetimeFigureOut">
              <a:rPr lang="en-US" smtClean="0"/>
              <a:t>3/10/21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6105A0-9AA4-B643-AB73-3A7CBE3AB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428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6105A0-9AA4-B643-AB73-3A7CBE3ABDE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724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3/9/21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13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631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514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423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496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4439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1248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1341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8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344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748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3/9/21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936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58" r:id="rId2"/>
    <p:sldLayoutId id="2147483757" r:id="rId3"/>
    <p:sldLayoutId id="2147483756" r:id="rId4"/>
    <p:sldLayoutId id="2147483755" r:id="rId5"/>
    <p:sldLayoutId id="2147483754" r:id="rId6"/>
    <p:sldLayoutId id="2147483753" r:id="rId7"/>
    <p:sldLayoutId id="2147483752" r:id="rId8"/>
    <p:sldLayoutId id="2147483751" r:id="rId9"/>
    <p:sldLayoutId id="2147483750" r:id="rId10"/>
    <p:sldLayoutId id="214748374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4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3" descr="Abstract smoke background">
            <a:extLst>
              <a:ext uri="{FF2B5EF4-FFF2-40B4-BE49-F238E27FC236}">
                <a16:creationId xmlns:a16="http://schemas.microsoft.com/office/drawing/2014/main" id="{38F4DFB9-DB62-437D-849B-C564302E39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6625" r="-1" b="8766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643682-73F5-FF4B-ABA5-EE34056FAA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10000"/>
              <a:t>Ben-Elsom.com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1D057F-B7FF-1546-8927-70A7B5E520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pPr algn="ctr"/>
            <a:r>
              <a:rPr lang="en-US" sz="3200"/>
              <a:t>By Ben Elsom</a:t>
            </a: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353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E0492-23F4-ED4D-ACFD-9ED1B48A9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 – Skills (Mobile)</a:t>
            </a:r>
          </a:p>
        </p:txBody>
      </p:sp>
      <p:pic>
        <p:nvPicPr>
          <p:cNvPr id="14" name="Content Placeholder 1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10B96959-DF76-574D-A124-D403B167AE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54400" y="1834787"/>
            <a:ext cx="5283200" cy="4658088"/>
          </a:xfrm>
        </p:spPr>
      </p:pic>
    </p:spTree>
    <p:extLst>
      <p:ext uri="{BB962C8B-B14F-4D97-AF65-F5344CB8AC3E}">
        <p14:creationId xmlns:p14="http://schemas.microsoft.com/office/powerpoint/2010/main" val="3382900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ECE33-EA97-D14D-86DA-B69C80459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 – Skills (tablet)</a:t>
            </a:r>
          </a:p>
        </p:txBody>
      </p:sp>
      <p:pic>
        <p:nvPicPr>
          <p:cNvPr id="9" name="Content Placeholder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1B5C913-585A-3C47-8D0A-465695C1A4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0655" y="1854200"/>
            <a:ext cx="6362745" cy="4613920"/>
          </a:xfrm>
        </p:spPr>
      </p:pic>
    </p:spTree>
    <p:extLst>
      <p:ext uri="{BB962C8B-B14F-4D97-AF65-F5344CB8AC3E}">
        <p14:creationId xmlns:p14="http://schemas.microsoft.com/office/powerpoint/2010/main" val="18011289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5CF21-FF8D-B74F-833C-E8F86648D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 – Skills (Desktop)</a:t>
            </a:r>
          </a:p>
        </p:txBody>
      </p:sp>
      <p:pic>
        <p:nvPicPr>
          <p:cNvPr id="9" name="Content Placeholder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4239657-C311-F64D-B688-7D2915695F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6700" y="2728119"/>
            <a:ext cx="9118600" cy="2654300"/>
          </a:xfrm>
        </p:spPr>
      </p:pic>
    </p:spTree>
    <p:extLst>
      <p:ext uri="{BB962C8B-B14F-4D97-AF65-F5344CB8AC3E}">
        <p14:creationId xmlns:p14="http://schemas.microsoft.com/office/powerpoint/2010/main" val="15210562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C6278-802A-3141-9886-3AAF0DEA8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 – Interest (Mobile)</a:t>
            </a:r>
          </a:p>
        </p:txBody>
      </p:sp>
      <p:pic>
        <p:nvPicPr>
          <p:cNvPr id="9" name="Content Placeholder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8E88A26-726C-C94D-8A9B-2F234BEA99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7400" y="1865489"/>
            <a:ext cx="5740400" cy="4755452"/>
          </a:xfrm>
        </p:spPr>
      </p:pic>
    </p:spTree>
    <p:extLst>
      <p:ext uri="{BB962C8B-B14F-4D97-AF65-F5344CB8AC3E}">
        <p14:creationId xmlns:p14="http://schemas.microsoft.com/office/powerpoint/2010/main" val="27227292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37251-61E2-2049-97C9-FFC8F2AE8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 – Interests (tablet)</a:t>
            </a:r>
          </a:p>
        </p:txBody>
      </p:sp>
      <p:pic>
        <p:nvPicPr>
          <p:cNvPr id="9" name="Content Placeholder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1373F86-F09D-D843-B096-2F912D92AD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80560" y="2032000"/>
            <a:ext cx="6250740" cy="4277519"/>
          </a:xfrm>
        </p:spPr>
      </p:pic>
    </p:spTree>
    <p:extLst>
      <p:ext uri="{BB962C8B-B14F-4D97-AF65-F5344CB8AC3E}">
        <p14:creationId xmlns:p14="http://schemas.microsoft.com/office/powerpoint/2010/main" val="12948847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FB98B-F218-2040-94E5-7A514E687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 – Interests (Desktop)</a:t>
            </a:r>
          </a:p>
        </p:txBody>
      </p:sp>
      <p:pic>
        <p:nvPicPr>
          <p:cNvPr id="18" name="Content Placeholder 1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B6269E4-70D2-2949-B2F0-45A7A80A7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3000" y="1894364"/>
            <a:ext cx="7632700" cy="4478287"/>
          </a:xfrm>
        </p:spPr>
      </p:pic>
    </p:spTree>
    <p:extLst>
      <p:ext uri="{BB962C8B-B14F-4D97-AF65-F5344CB8AC3E}">
        <p14:creationId xmlns:p14="http://schemas.microsoft.com/office/powerpoint/2010/main" val="38474548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A6B5D-99A9-AF4B-87A9-B73A5B82D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 – Blog (Mobile)</a:t>
            </a:r>
          </a:p>
        </p:txBody>
      </p:sp>
      <p:pic>
        <p:nvPicPr>
          <p:cNvPr id="5" name="Content Placeholder 4" descr="Diagram, polygon&#10;&#10;Description automatically generated">
            <a:extLst>
              <a:ext uri="{FF2B5EF4-FFF2-40B4-BE49-F238E27FC236}">
                <a16:creationId xmlns:a16="http://schemas.microsoft.com/office/drawing/2014/main" id="{3594539C-FB04-5B49-B8DE-2183858220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82637"/>
            <a:ext cx="10515600" cy="4462340"/>
          </a:xfrm>
        </p:spPr>
      </p:pic>
    </p:spTree>
    <p:extLst>
      <p:ext uri="{BB962C8B-B14F-4D97-AF65-F5344CB8AC3E}">
        <p14:creationId xmlns:p14="http://schemas.microsoft.com/office/powerpoint/2010/main" val="15440682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7833F-CA5D-E74A-9944-ECD8E141C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 – Blog (tablet)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CAA8A5E-5466-5244-963D-940505E614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8016" y="2072640"/>
            <a:ext cx="11375967" cy="3855720"/>
          </a:xfrm>
        </p:spPr>
      </p:pic>
    </p:spTree>
    <p:extLst>
      <p:ext uri="{BB962C8B-B14F-4D97-AF65-F5344CB8AC3E}">
        <p14:creationId xmlns:p14="http://schemas.microsoft.com/office/powerpoint/2010/main" val="3545141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24BB0-9F12-754B-B265-B56112659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 – Blog (desktop) P1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B1EF812-22C8-7A47-B36E-94636719FA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054" y="2502479"/>
            <a:ext cx="11161891" cy="3090760"/>
          </a:xfrm>
        </p:spPr>
      </p:pic>
    </p:spTree>
    <p:extLst>
      <p:ext uri="{BB962C8B-B14F-4D97-AF65-F5344CB8AC3E}">
        <p14:creationId xmlns:p14="http://schemas.microsoft.com/office/powerpoint/2010/main" val="4545298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BA492-C99D-DC41-9493-F908573AA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 – Blog (desktop) P2</a:t>
            </a:r>
          </a:p>
        </p:txBody>
      </p:sp>
      <p:pic>
        <p:nvPicPr>
          <p:cNvPr id="5" name="Content Placeholder 4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1DB1262E-E5F9-E849-9D5C-77DCC49DF2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359" t="5760" r="8338" b="8294"/>
          <a:stretch/>
        </p:blipFill>
        <p:spPr>
          <a:xfrm>
            <a:off x="1877342" y="2057400"/>
            <a:ext cx="7114258" cy="4175760"/>
          </a:xfrm>
        </p:spPr>
      </p:pic>
    </p:spTree>
    <p:extLst>
      <p:ext uri="{BB962C8B-B14F-4D97-AF65-F5344CB8AC3E}">
        <p14:creationId xmlns:p14="http://schemas.microsoft.com/office/powerpoint/2010/main" val="4209707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4AD67-5B37-8F4A-943E-B161D318F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Sitemap </a:t>
            </a:r>
          </a:p>
        </p:txBody>
      </p:sp>
      <p:pic>
        <p:nvPicPr>
          <p:cNvPr id="9" name="Content Placeholder 8" descr="Diagram&#10;&#10;Description automatically generated">
            <a:extLst>
              <a:ext uri="{FF2B5EF4-FFF2-40B4-BE49-F238E27FC236}">
                <a16:creationId xmlns:a16="http://schemas.microsoft.com/office/drawing/2014/main" id="{A72C3713-A360-0D48-AB4D-D832271C4B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73673" y="1928813"/>
            <a:ext cx="5846102" cy="4564062"/>
          </a:xfrm>
        </p:spPr>
      </p:pic>
    </p:spTree>
    <p:extLst>
      <p:ext uri="{BB962C8B-B14F-4D97-AF65-F5344CB8AC3E}">
        <p14:creationId xmlns:p14="http://schemas.microsoft.com/office/powerpoint/2010/main" val="8202644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2306AB6-9D65-4F8E-9FD7-C3F3A3DE39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Electronic circuit board">
            <a:extLst>
              <a:ext uri="{FF2B5EF4-FFF2-40B4-BE49-F238E27FC236}">
                <a16:creationId xmlns:a16="http://schemas.microsoft.com/office/drawing/2014/main" id="{3C05FE8A-F86D-4337-A955-5C11F41E5E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84C940E-7A1D-418E-A9E8-C9852CA8EE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1255" y="2996261"/>
            <a:ext cx="6310745" cy="3861739"/>
          </a:xfrm>
          <a:custGeom>
            <a:avLst/>
            <a:gdLst>
              <a:gd name="connsiteX0" fmla="*/ 5172027 w 6310745"/>
              <a:gd name="connsiteY0" fmla="*/ 351902 h 3861739"/>
              <a:gd name="connsiteX1" fmla="*/ 5173047 w 6310745"/>
              <a:gd name="connsiteY1" fmla="*/ 352987 h 3861739"/>
              <a:gd name="connsiteX2" fmla="*/ 5177471 w 6310745"/>
              <a:gd name="connsiteY2" fmla="*/ 352581 h 3861739"/>
              <a:gd name="connsiteX3" fmla="*/ 2969865 w 6310745"/>
              <a:gd name="connsiteY3" fmla="*/ 91462 h 3861739"/>
              <a:gd name="connsiteX4" fmla="*/ 2918830 w 6310745"/>
              <a:gd name="connsiteY4" fmla="*/ 95401 h 3861739"/>
              <a:gd name="connsiteX5" fmla="*/ 1957331 w 6310745"/>
              <a:gd name="connsiteY5" fmla="*/ 323658 h 3861739"/>
              <a:gd name="connsiteX6" fmla="*/ 413011 w 6310745"/>
              <a:gd name="connsiteY6" fmla="*/ 1429370 h 3861739"/>
              <a:gd name="connsiteX7" fmla="*/ 88087 w 6310745"/>
              <a:gd name="connsiteY7" fmla="*/ 2204577 h 3861739"/>
              <a:gd name="connsiteX8" fmla="*/ 109862 w 6310745"/>
              <a:gd name="connsiteY8" fmla="*/ 2159496 h 3861739"/>
              <a:gd name="connsiteX9" fmla="*/ 566286 w 6310745"/>
              <a:gd name="connsiteY9" fmla="*/ 1369352 h 3861739"/>
              <a:gd name="connsiteX10" fmla="*/ 1648059 w 6310745"/>
              <a:gd name="connsiteY10" fmla="*/ 484837 h 3861739"/>
              <a:gd name="connsiteX11" fmla="*/ 2969865 w 6310745"/>
              <a:gd name="connsiteY11" fmla="*/ 91462 h 3861739"/>
              <a:gd name="connsiteX12" fmla="*/ 3495357 w 6310745"/>
              <a:gd name="connsiteY12" fmla="*/ 893 h 3861739"/>
              <a:gd name="connsiteX13" fmla="*/ 3941913 w 6310745"/>
              <a:gd name="connsiteY13" fmla="*/ 37963 h 3861739"/>
              <a:gd name="connsiteX14" fmla="*/ 5299614 w 6310745"/>
              <a:gd name="connsiteY14" fmla="*/ 324201 h 3861739"/>
              <a:gd name="connsiteX15" fmla="*/ 6213700 w 6310745"/>
              <a:gd name="connsiteY15" fmla="*/ 666307 h 3861739"/>
              <a:gd name="connsiteX16" fmla="*/ 6310745 w 6310745"/>
              <a:gd name="connsiteY16" fmla="*/ 718092 h 3861739"/>
              <a:gd name="connsiteX17" fmla="*/ 6310745 w 6310745"/>
              <a:gd name="connsiteY17" fmla="*/ 786964 h 3861739"/>
              <a:gd name="connsiteX18" fmla="*/ 6223734 w 6310745"/>
              <a:gd name="connsiteY18" fmla="*/ 739515 h 3861739"/>
              <a:gd name="connsiteX19" fmla="*/ 5436559 w 6310745"/>
              <a:gd name="connsiteY19" fmla="*/ 427942 h 3861739"/>
              <a:gd name="connsiteX20" fmla="*/ 5314925 w 6310745"/>
              <a:gd name="connsiteY20" fmla="*/ 390465 h 3861739"/>
              <a:gd name="connsiteX21" fmla="*/ 5198564 w 6310745"/>
              <a:gd name="connsiteY21" fmla="*/ 357468 h 3861739"/>
              <a:gd name="connsiteX22" fmla="*/ 5826636 w 6310745"/>
              <a:gd name="connsiteY22" fmla="*/ 619266 h 3861739"/>
              <a:gd name="connsiteX23" fmla="*/ 6125359 w 6310745"/>
              <a:gd name="connsiteY23" fmla="*/ 778370 h 3861739"/>
              <a:gd name="connsiteX24" fmla="*/ 6310745 w 6310745"/>
              <a:gd name="connsiteY24" fmla="*/ 896973 h 3861739"/>
              <a:gd name="connsiteX25" fmla="*/ 6310745 w 6310745"/>
              <a:gd name="connsiteY25" fmla="*/ 3861739 h 3861739"/>
              <a:gd name="connsiteX26" fmla="*/ 974639 w 6310745"/>
              <a:gd name="connsiteY26" fmla="*/ 3861739 h 3861739"/>
              <a:gd name="connsiteX27" fmla="*/ 719986 w 6310745"/>
              <a:gd name="connsiteY27" fmla="*/ 3659957 h 3861739"/>
              <a:gd name="connsiteX28" fmla="*/ 299202 w 6310745"/>
              <a:gd name="connsiteY28" fmla="*/ 3177626 h 3861739"/>
              <a:gd name="connsiteX29" fmla="*/ 52873 w 6310745"/>
              <a:gd name="connsiteY29" fmla="*/ 2564820 h 3861739"/>
              <a:gd name="connsiteX30" fmla="*/ 21743 w 6310745"/>
              <a:gd name="connsiteY30" fmla="*/ 2457276 h 3861739"/>
              <a:gd name="connsiteX31" fmla="*/ 15788 w 6310745"/>
              <a:gd name="connsiteY31" fmla="*/ 2193035 h 3861739"/>
              <a:gd name="connsiteX32" fmla="*/ 1087523 w 6310745"/>
              <a:gd name="connsiteY32" fmla="*/ 695306 h 3861739"/>
              <a:gd name="connsiteX33" fmla="*/ 2765215 w 6310745"/>
              <a:gd name="connsiteY33" fmla="*/ 56158 h 3861739"/>
              <a:gd name="connsiteX34" fmla="*/ 3120078 w 6310745"/>
              <a:gd name="connsiteY34" fmla="*/ 15422 h 3861739"/>
              <a:gd name="connsiteX35" fmla="*/ 3495357 w 6310745"/>
              <a:gd name="connsiteY35" fmla="*/ 893 h 386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310745" h="3861739">
                <a:moveTo>
                  <a:pt x="5172027" y="351902"/>
                </a:moveTo>
                <a:cubicBezTo>
                  <a:pt x="5172027" y="351902"/>
                  <a:pt x="5172027" y="352852"/>
                  <a:pt x="5173047" y="352987"/>
                </a:cubicBezTo>
                <a:lnTo>
                  <a:pt x="5177471" y="352581"/>
                </a:lnTo>
                <a:close/>
                <a:moveTo>
                  <a:pt x="2969865" y="91462"/>
                </a:moveTo>
                <a:cubicBezTo>
                  <a:pt x="2952701" y="89711"/>
                  <a:pt x="2935264" y="91055"/>
                  <a:pt x="2918830" y="95401"/>
                </a:cubicBezTo>
                <a:cubicBezTo>
                  <a:pt x="2586081" y="133611"/>
                  <a:pt x="2262146" y="210506"/>
                  <a:pt x="1957331" y="323658"/>
                </a:cubicBezTo>
                <a:cubicBezTo>
                  <a:pt x="1300170" y="565494"/>
                  <a:pt x="773488" y="924243"/>
                  <a:pt x="413011" y="1429370"/>
                </a:cubicBezTo>
                <a:cubicBezTo>
                  <a:pt x="241125" y="1667934"/>
                  <a:pt x="130650" y="1931482"/>
                  <a:pt x="88087" y="2204577"/>
                </a:cubicBezTo>
                <a:cubicBezTo>
                  <a:pt x="96253" y="2189777"/>
                  <a:pt x="103398" y="2174704"/>
                  <a:pt x="109862" y="2159496"/>
                </a:cubicBezTo>
                <a:cubicBezTo>
                  <a:pt x="227584" y="1883441"/>
                  <a:pt x="374053" y="1617978"/>
                  <a:pt x="566286" y="1369352"/>
                </a:cubicBezTo>
                <a:cubicBezTo>
                  <a:pt x="843916" y="1009789"/>
                  <a:pt x="1197929" y="710108"/>
                  <a:pt x="1648059" y="484837"/>
                </a:cubicBezTo>
                <a:cubicBezTo>
                  <a:pt x="2053957" y="281700"/>
                  <a:pt x="2497621" y="159899"/>
                  <a:pt x="2969865" y="91462"/>
                </a:cubicBezTo>
                <a:close/>
                <a:moveTo>
                  <a:pt x="3495357" y="893"/>
                </a:moveTo>
                <a:cubicBezTo>
                  <a:pt x="3633661" y="-4539"/>
                  <a:pt x="3787957" y="15693"/>
                  <a:pt x="3941913" y="37963"/>
                </a:cubicBezTo>
                <a:cubicBezTo>
                  <a:pt x="4403949" y="104770"/>
                  <a:pt x="4858161" y="195339"/>
                  <a:pt x="5299614" y="324201"/>
                </a:cubicBezTo>
                <a:cubicBezTo>
                  <a:pt x="5617945" y="417079"/>
                  <a:pt x="5925559" y="526685"/>
                  <a:pt x="6213700" y="666307"/>
                </a:cubicBezTo>
                <a:lnTo>
                  <a:pt x="6310745" y="718092"/>
                </a:lnTo>
                <a:lnTo>
                  <a:pt x="6310745" y="786964"/>
                </a:lnTo>
                <a:lnTo>
                  <a:pt x="6223734" y="739515"/>
                </a:lnTo>
                <a:cubicBezTo>
                  <a:pt x="5975170" y="615379"/>
                  <a:pt x="5710361" y="515015"/>
                  <a:pt x="5436559" y="427942"/>
                </a:cubicBezTo>
                <a:cubicBezTo>
                  <a:pt x="5396292" y="415002"/>
                  <a:pt x="5355753" y="402509"/>
                  <a:pt x="5314925" y="390465"/>
                </a:cubicBezTo>
                <a:cubicBezTo>
                  <a:pt x="5276307" y="379059"/>
                  <a:pt x="5237351" y="368468"/>
                  <a:pt x="5198564" y="357468"/>
                </a:cubicBezTo>
                <a:cubicBezTo>
                  <a:pt x="5414393" y="434473"/>
                  <a:pt x="5624129" y="521907"/>
                  <a:pt x="5826636" y="619266"/>
                </a:cubicBezTo>
                <a:cubicBezTo>
                  <a:pt x="5929344" y="669507"/>
                  <a:pt x="6029097" y="722388"/>
                  <a:pt x="6125359" y="778370"/>
                </a:cubicBezTo>
                <a:lnTo>
                  <a:pt x="6310745" y="896973"/>
                </a:lnTo>
                <a:lnTo>
                  <a:pt x="6310745" y="3861739"/>
                </a:lnTo>
                <a:lnTo>
                  <a:pt x="974639" y="3861739"/>
                </a:lnTo>
                <a:lnTo>
                  <a:pt x="719986" y="3659957"/>
                </a:lnTo>
                <a:cubicBezTo>
                  <a:pt x="556844" y="3515259"/>
                  <a:pt x="415052" y="3355506"/>
                  <a:pt x="299202" y="3177626"/>
                </a:cubicBezTo>
                <a:cubicBezTo>
                  <a:pt x="173197" y="2986301"/>
                  <a:pt x="89840" y="2778941"/>
                  <a:pt x="52873" y="2564820"/>
                </a:cubicBezTo>
                <a:cubicBezTo>
                  <a:pt x="46170" y="2528361"/>
                  <a:pt x="35760" y="2492390"/>
                  <a:pt x="21743" y="2457276"/>
                </a:cubicBezTo>
                <a:cubicBezTo>
                  <a:pt x="-12282" y="2369287"/>
                  <a:pt x="-34" y="2280753"/>
                  <a:pt x="15788" y="2193035"/>
                </a:cubicBezTo>
                <a:cubicBezTo>
                  <a:pt x="125343" y="1581179"/>
                  <a:pt x="505554" y="1091397"/>
                  <a:pt x="1087523" y="695306"/>
                </a:cubicBezTo>
                <a:cubicBezTo>
                  <a:pt x="1574397" y="363308"/>
                  <a:pt x="2138335" y="155961"/>
                  <a:pt x="2765215" y="56158"/>
                </a:cubicBezTo>
                <a:cubicBezTo>
                  <a:pt x="2882595" y="37419"/>
                  <a:pt x="3000997" y="24655"/>
                  <a:pt x="3120078" y="15422"/>
                </a:cubicBezTo>
                <a:cubicBezTo>
                  <a:pt x="3239161" y="6188"/>
                  <a:pt x="3356711" y="2250"/>
                  <a:pt x="3495357" y="893"/>
                </a:cubicBezTo>
                <a:close/>
              </a:path>
            </a:pathLst>
          </a:custGeom>
          <a:solidFill>
            <a:srgbClr val="D0B278">
              <a:alpha val="91000"/>
            </a:srgbClr>
          </a:solidFill>
          <a:ln w="1270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DD7BA7-D210-034A-BE20-5A43C065A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4878" y="3732208"/>
            <a:ext cx="4574851" cy="13902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chemeClr val="bg1"/>
                </a:solidFill>
              </a:rPr>
              <a:t>Components </a:t>
            </a: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72E0F698-EDF5-464C-B466-8D34B8AF17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9179" y="5344820"/>
            <a:ext cx="3994793" cy="27432"/>
          </a:xfrm>
          <a:custGeom>
            <a:avLst/>
            <a:gdLst>
              <a:gd name="connsiteX0" fmla="*/ 0 w 3994793"/>
              <a:gd name="connsiteY0" fmla="*/ 0 h 27432"/>
              <a:gd name="connsiteX1" fmla="*/ 745695 w 3994793"/>
              <a:gd name="connsiteY1" fmla="*/ 0 h 27432"/>
              <a:gd name="connsiteX2" fmla="*/ 1451441 w 3994793"/>
              <a:gd name="connsiteY2" fmla="*/ 0 h 27432"/>
              <a:gd name="connsiteX3" fmla="*/ 2157188 w 3994793"/>
              <a:gd name="connsiteY3" fmla="*/ 0 h 27432"/>
              <a:gd name="connsiteX4" fmla="*/ 2703143 w 3994793"/>
              <a:gd name="connsiteY4" fmla="*/ 0 h 27432"/>
              <a:gd name="connsiteX5" fmla="*/ 3289046 w 3994793"/>
              <a:gd name="connsiteY5" fmla="*/ 0 h 27432"/>
              <a:gd name="connsiteX6" fmla="*/ 3994793 w 3994793"/>
              <a:gd name="connsiteY6" fmla="*/ 0 h 27432"/>
              <a:gd name="connsiteX7" fmla="*/ 3994793 w 3994793"/>
              <a:gd name="connsiteY7" fmla="*/ 27432 h 27432"/>
              <a:gd name="connsiteX8" fmla="*/ 3328994 w 3994793"/>
              <a:gd name="connsiteY8" fmla="*/ 27432 h 27432"/>
              <a:gd name="connsiteX9" fmla="*/ 2783039 w 3994793"/>
              <a:gd name="connsiteY9" fmla="*/ 27432 h 27432"/>
              <a:gd name="connsiteX10" fmla="*/ 2237084 w 3994793"/>
              <a:gd name="connsiteY10" fmla="*/ 27432 h 27432"/>
              <a:gd name="connsiteX11" fmla="*/ 1531337 w 3994793"/>
              <a:gd name="connsiteY11" fmla="*/ 27432 h 27432"/>
              <a:gd name="connsiteX12" fmla="*/ 945434 w 3994793"/>
              <a:gd name="connsiteY12" fmla="*/ 27432 h 27432"/>
              <a:gd name="connsiteX13" fmla="*/ 0 w 3994793"/>
              <a:gd name="connsiteY13" fmla="*/ 27432 h 27432"/>
              <a:gd name="connsiteX14" fmla="*/ 0 w 3994793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94793" h="27432" fill="none" extrusionOk="0">
                <a:moveTo>
                  <a:pt x="0" y="0"/>
                </a:moveTo>
                <a:cubicBezTo>
                  <a:pt x="285474" y="-22732"/>
                  <a:pt x="421546" y="-1893"/>
                  <a:pt x="745695" y="0"/>
                </a:cubicBezTo>
                <a:cubicBezTo>
                  <a:pt x="1069844" y="1893"/>
                  <a:pt x="1267051" y="4066"/>
                  <a:pt x="1451441" y="0"/>
                </a:cubicBezTo>
                <a:cubicBezTo>
                  <a:pt x="1635831" y="-4066"/>
                  <a:pt x="1865269" y="3287"/>
                  <a:pt x="2157188" y="0"/>
                </a:cubicBezTo>
                <a:cubicBezTo>
                  <a:pt x="2449107" y="-3287"/>
                  <a:pt x="2473776" y="-12720"/>
                  <a:pt x="2703143" y="0"/>
                </a:cubicBezTo>
                <a:cubicBezTo>
                  <a:pt x="2932510" y="12720"/>
                  <a:pt x="3023998" y="17286"/>
                  <a:pt x="3289046" y="0"/>
                </a:cubicBezTo>
                <a:cubicBezTo>
                  <a:pt x="3554094" y="-17286"/>
                  <a:pt x="3836668" y="10296"/>
                  <a:pt x="3994793" y="0"/>
                </a:cubicBezTo>
                <a:cubicBezTo>
                  <a:pt x="3993836" y="8431"/>
                  <a:pt x="3994444" y="14612"/>
                  <a:pt x="3994793" y="27432"/>
                </a:cubicBezTo>
                <a:cubicBezTo>
                  <a:pt x="3751330" y="45147"/>
                  <a:pt x="3618521" y="7232"/>
                  <a:pt x="3328994" y="27432"/>
                </a:cubicBezTo>
                <a:cubicBezTo>
                  <a:pt x="3039467" y="47632"/>
                  <a:pt x="2908653" y="25202"/>
                  <a:pt x="2783039" y="27432"/>
                </a:cubicBezTo>
                <a:cubicBezTo>
                  <a:pt x="2657426" y="29662"/>
                  <a:pt x="2373985" y="40038"/>
                  <a:pt x="2237084" y="27432"/>
                </a:cubicBezTo>
                <a:cubicBezTo>
                  <a:pt x="2100183" y="14826"/>
                  <a:pt x="1862145" y="31781"/>
                  <a:pt x="1531337" y="27432"/>
                </a:cubicBezTo>
                <a:cubicBezTo>
                  <a:pt x="1200529" y="23083"/>
                  <a:pt x="1153029" y="12124"/>
                  <a:pt x="945434" y="27432"/>
                </a:cubicBezTo>
                <a:cubicBezTo>
                  <a:pt x="737839" y="42740"/>
                  <a:pt x="371500" y="-18970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94793" h="27432" stroke="0" extrusionOk="0">
                <a:moveTo>
                  <a:pt x="0" y="0"/>
                </a:moveTo>
                <a:cubicBezTo>
                  <a:pt x="233202" y="14567"/>
                  <a:pt x="387388" y="28518"/>
                  <a:pt x="625851" y="0"/>
                </a:cubicBezTo>
                <a:cubicBezTo>
                  <a:pt x="864314" y="-28518"/>
                  <a:pt x="1027047" y="-26118"/>
                  <a:pt x="1171806" y="0"/>
                </a:cubicBezTo>
                <a:cubicBezTo>
                  <a:pt x="1316566" y="26118"/>
                  <a:pt x="1639655" y="-2490"/>
                  <a:pt x="1917501" y="0"/>
                </a:cubicBezTo>
                <a:cubicBezTo>
                  <a:pt x="2195348" y="2490"/>
                  <a:pt x="2328758" y="19053"/>
                  <a:pt x="2543352" y="0"/>
                </a:cubicBezTo>
                <a:cubicBezTo>
                  <a:pt x="2757946" y="-19053"/>
                  <a:pt x="3028913" y="23876"/>
                  <a:pt x="3169202" y="0"/>
                </a:cubicBezTo>
                <a:cubicBezTo>
                  <a:pt x="3309491" y="-23876"/>
                  <a:pt x="3706249" y="-31775"/>
                  <a:pt x="3994793" y="0"/>
                </a:cubicBezTo>
                <a:cubicBezTo>
                  <a:pt x="3993438" y="9524"/>
                  <a:pt x="3993591" y="13975"/>
                  <a:pt x="3994793" y="27432"/>
                </a:cubicBezTo>
                <a:cubicBezTo>
                  <a:pt x="3717302" y="841"/>
                  <a:pt x="3475105" y="20835"/>
                  <a:pt x="3328994" y="27432"/>
                </a:cubicBezTo>
                <a:cubicBezTo>
                  <a:pt x="3182883" y="34029"/>
                  <a:pt x="3048913" y="25304"/>
                  <a:pt x="2783039" y="27432"/>
                </a:cubicBezTo>
                <a:cubicBezTo>
                  <a:pt x="2517165" y="29560"/>
                  <a:pt x="2371663" y="19960"/>
                  <a:pt x="2117240" y="27432"/>
                </a:cubicBezTo>
                <a:cubicBezTo>
                  <a:pt x="1862817" y="34904"/>
                  <a:pt x="1771642" y="53179"/>
                  <a:pt x="1451441" y="27432"/>
                </a:cubicBezTo>
                <a:cubicBezTo>
                  <a:pt x="1131240" y="1685"/>
                  <a:pt x="1013354" y="33667"/>
                  <a:pt x="825591" y="27432"/>
                </a:cubicBezTo>
                <a:cubicBezTo>
                  <a:pt x="637828" y="21198"/>
                  <a:pt x="270465" y="28145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5906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4FC6C-FB57-0845-A773-363BE6223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The components I used are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A3DD8-B592-3C4E-8CF4-E5B9F8D3A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3505200" cy="4251960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Animation (key frames)</a:t>
            </a:r>
          </a:p>
          <a:p>
            <a:pPr>
              <a:lnSpc>
                <a:spcPct val="150000"/>
              </a:lnSpc>
            </a:pPr>
            <a:r>
              <a:rPr lang="en-US" dirty="0"/>
              <a:t>Text </a:t>
            </a:r>
          </a:p>
          <a:p>
            <a:pPr>
              <a:lnSpc>
                <a:spcPct val="150000"/>
              </a:lnSpc>
            </a:pPr>
            <a:r>
              <a:rPr lang="en-US" dirty="0"/>
              <a:t>Images </a:t>
            </a:r>
          </a:p>
          <a:p>
            <a:pPr>
              <a:lnSpc>
                <a:spcPct val="150000"/>
              </a:lnSpc>
            </a:pPr>
            <a:r>
              <a:rPr lang="en-US" dirty="0"/>
              <a:t>Grid </a:t>
            </a:r>
          </a:p>
          <a:p>
            <a:pPr>
              <a:lnSpc>
                <a:spcPct val="150000"/>
              </a:lnSpc>
            </a:pPr>
            <a:r>
              <a:rPr lang="en-US" dirty="0"/>
              <a:t>Flex box </a:t>
            </a:r>
          </a:p>
          <a:p>
            <a:pPr>
              <a:lnSpc>
                <a:spcPct val="150000"/>
              </a:lnSpc>
            </a:pPr>
            <a:r>
              <a:rPr lang="en-US" dirty="0"/>
              <a:t>Media queries 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6C4B17-4BDB-6743-8FD3-486C2E96F9B6}"/>
              </a:ext>
            </a:extLst>
          </p:cNvPr>
          <p:cNvSpPr txBox="1"/>
          <p:nvPr/>
        </p:nvSpPr>
        <p:spPr>
          <a:xfrm>
            <a:off x="5524500" y="1929384"/>
            <a:ext cx="54229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Links to other html pages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Links to external webpages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Links to PDF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Links using photos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Scroll bar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Favicon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034446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2C10D-EAFB-EB4D-BF76-E8E790B0D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palette 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351C6F31-5123-5649-AE73-DD9E329E03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5400000">
            <a:off x="7550998" y="2848135"/>
            <a:ext cx="4410074" cy="2940049"/>
          </a:xfrm>
        </p:spPr>
      </p:pic>
      <p:pic>
        <p:nvPicPr>
          <p:cNvPr id="6" name="Content Placeholder 4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AEE8E4B4-A559-8B48-88C9-80E26D3A607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59" t="5760" r="8338" b="8294"/>
          <a:stretch/>
        </p:blipFill>
        <p:spPr>
          <a:xfrm>
            <a:off x="965940" y="2540000"/>
            <a:ext cx="6058912" cy="3556318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58F19BB-2FB6-CA48-821F-DFBC927B57DD}"/>
              </a:ext>
            </a:extLst>
          </p:cNvPr>
          <p:cNvCxnSpPr>
            <a:cxnSpLocks/>
          </p:cNvCxnSpPr>
          <p:nvPr/>
        </p:nvCxnSpPr>
        <p:spPr>
          <a:xfrm flipH="1" flipV="1">
            <a:off x="5908305" y="3613229"/>
            <a:ext cx="2886075" cy="7992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207EFF1-75FF-1D43-85AE-E95C16AEE8B1}"/>
              </a:ext>
            </a:extLst>
          </p:cNvPr>
          <p:cNvCxnSpPr>
            <a:cxnSpLocks/>
          </p:cNvCxnSpPr>
          <p:nvPr/>
        </p:nvCxnSpPr>
        <p:spPr>
          <a:xfrm flipH="1">
            <a:off x="6807200" y="2497812"/>
            <a:ext cx="2311030" cy="1021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C59B6BC-3DD5-EC4A-91C8-578AE7430029}"/>
              </a:ext>
            </a:extLst>
          </p:cNvPr>
          <p:cNvCxnSpPr>
            <a:cxnSpLocks/>
          </p:cNvCxnSpPr>
          <p:nvPr/>
        </p:nvCxnSpPr>
        <p:spPr>
          <a:xfrm flipH="1">
            <a:off x="6464300" y="3289141"/>
            <a:ext cx="2654301" cy="9119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3A59797-4112-034A-9EB2-A9642511B6DB}"/>
              </a:ext>
            </a:extLst>
          </p:cNvPr>
          <p:cNvCxnSpPr/>
          <p:nvPr/>
        </p:nvCxnSpPr>
        <p:spPr>
          <a:xfrm flipH="1">
            <a:off x="6286500" y="5274310"/>
            <a:ext cx="2311400" cy="5458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147E305-EC0A-3A4E-AE34-E55240A22E36}"/>
              </a:ext>
            </a:extLst>
          </p:cNvPr>
          <p:cNvCxnSpPr>
            <a:cxnSpLocks/>
          </p:cNvCxnSpPr>
          <p:nvPr/>
        </p:nvCxnSpPr>
        <p:spPr>
          <a:xfrm flipH="1" flipV="1">
            <a:off x="6863016" y="3244771"/>
            <a:ext cx="1740495" cy="18183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9D71534-1330-354B-9A8D-2E1455F401F8}"/>
              </a:ext>
            </a:extLst>
          </p:cNvPr>
          <p:cNvSpPr txBox="1"/>
          <p:nvPr/>
        </p:nvSpPr>
        <p:spPr>
          <a:xfrm>
            <a:off x="8856400" y="2062946"/>
            <a:ext cx="2438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Current page and hovered navigation bar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FD3C32-DBA2-7443-B77B-075E334D2AAE}"/>
              </a:ext>
            </a:extLst>
          </p:cNvPr>
          <p:cNvSpPr txBox="1"/>
          <p:nvPr/>
        </p:nvSpPr>
        <p:spPr>
          <a:xfrm>
            <a:off x="8950269" y="3206617"/>
            <a:ext cx="1828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Body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72F3E55-77C4-2342-86B3-2F7EBDE2DD49}"/>
              </a:ext>
            </a:extLst>
          </p:cNvPr>
          <p:cNvSpPr txBox="1"/>
          <p:nvPr/>
        </p:nvSpPr>
        <p:spPr>
          <a:xfrm>
            <a:off x="8898230" y="4066923"/>
            <a:ext cx="2152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Base navigation bar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52039C9-779C-8943-A52B-AF6D6313CA69}"/>
              </a:ext>
            </a:extLst>
          </p:cNvPr>
          <p:cNvSpPr txBox="1"/>
          <p:nvPr/>
        </p:nvSpPr>
        <p:spPr>
          <a:xfrm>
            <a:off x="8898230" y="4861332"/>
            <a:ext cx="2292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Header and footer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C2EECEF-6807-AA4B-9221-C0E4597ABFAB}"/>
              </a:ext>
            </a:extLst>
          </p:cNvPr>
          <p:cNvSpPr txBox="1"/>
          <p:nvPr/>
        </p:nvSpPr>
        <p:spPr>
          <a:xfrm>
            <a:off x="8881045" y="5613460"/>
            <a:ext cx="20618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For the text in the header and footer 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D994A2A-EAF9-4D46-9B0D-B3D012125945}"/>
              </a:ext>
            </a:extLst>
          </p:cNvPr>
          <p:cNvCxnSpPr>
            <a:cxnSpLocks/>
          </p:cNvCxnSpPr>
          <p:nvPr/>
        </p:nvCxnSpPr>
        <p:spPr>
          <a:xfrm flipH="1" flipV="1">
            <a:off x="4838700" y="5767864"/>
            <a:ext cx="4017700" cy="2305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75988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09A392-03CB-2743-99EA-11A9B5093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419540" cy="5431536"/>
          </a:xfrm>
        </p:spPr>
        <p:txBody>
          <a:bodyPr>
            <a:normAutofit/>
          </a:bodyPr>
          <a:lstStyle/>
          <a:p>
            <a:r>
              <a:rPr lang="en-US" sz="5600" dirty="0"/>
              <a:t>Struggles 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39411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41275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FA70B-AE23-D54A-8237-C3462A2B9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8595" y="548640"/>
            <a:ext cx="6052158" cy="5434987"/>
          </a:xfrm>
        </p:spPr>
        <p:txBody>
          <a:bodyPr anchor="ctr">
            <a:normAutofit fontScale="85000" lnSpcReduction="10000"/>
          </a:bodyPr>
          <a:lstStyle/>
          <a:p>
            <a:endParaRPr lang="en-US" dirty="0"/>
          </a:p>
          <a:p>
            <a:r>
              <a:rPr lang="en-US" dirty="0"/>
              <a:t>Time Management (spent time on things I shouldn’t)</a:t>
            </a:r>
          </a:p>
          <a:p>
            <a:endParaRPr lang="en-US" dirty="0"/>
          </a:p>
          <a:p>
            <a:r>
              <a:rPr lang="en-US" dirty="0"/>
              <a:t>Hamburger menu was more work than it was worth/ what I want to do vs what I can</a:t>
            </a:r>
          </a:p>
          <a:p>
            <a:endParaRPr lang="en-US" dirty="0"/>
          </a:p>
          <a:p>
            <a:r>
              <a:rPr lang="en-US" dirty="0"/>
              <a:t>What color palette to use as do not believe I am very good at design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Wasn’t sure whether I should add links to my Facebook and Instagram (ethical) </a:t>
            </a:r>
          </a:p>
          <a:p>
            <a:endParaRPr lang="en-US" dirty="0"/>
          </a:p>
          <a:p>
            <a:r>
              <a:rPr lang="en-US" dirty="0"/>
              <a:t>Free images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9953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E75C1-50BD-8742-AADF-1D9FDEE05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7200" dirty="0"/>
              <a:t>Favorite part 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DFB167"/>
          </a:solidFill>
          <a:ln w="38100" cap="rnd">
            <a:solidFill>
              <a:srgbClr val="DFB167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95C7F-9257-2F47-9C38-FDE5809B95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Child toys in a room">
            <a:extLst>
              <a:ext uri="{FF2B5EF4-FFF2-40B4-BE49-F238E27FC236}">
                <a16:creationId xmlns:a16="http://schemas.microsoft.com/office/drawing/2014/main" id="{89B4D49C-DC38-4964-B84D-2377BE36A0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348" r="18321" b="-1"/>
          <a:stretch/>
        </p:blipFill>
        <p:spPr>
          <a:xfrm>
            <a:off x="10160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257877-0FB9-9D47-ADF5-F7FA0E8171CE}"/>
              </a:ext>
            </a:extLst>
          </p:cNvPr>
          <p:cNvSpPr txBox="1"/>
          <p:nvPr/>
        </p:nvSpPr>
        <p:spPr>
          <a:xfrm>
            <a:off x="5716830" y="3429000"/>
            <a:ext cx="6573723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Animation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It will be published to </a:t>
            </a:r>
            <a:r>
              <a:rPr lang="en-US" sz="2800" dirty="0" err="1"/>
              <a:t>BenElsom.com</a:t>
            </a: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So much learning! Becoming more confident in my skills as I apply them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Favicon is my </a:t>
            </a:r>
            <a:r>
              <a:rPr lang="en-US" sz="2800" dirty="0" err="1"/>
              <a:t>favourite</a:t>
            </a: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96969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C52E41-B658-EC4D-915F-4376AD3DB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640080"/>
            <a:ext cx="625111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9600"/>
              <a:t>Question time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4" descr="Many question marks on black background">
            <a:extLst>
              <a:ext uri="{FF2B5EF4-FFF2-40B4-BE49-F238E27FC236}">
                <a16:creationId xmlns:a16="http://schemas.microsoft.com/office/drawing/2014/main" id="{382D38AB-2451-4E71-BF4E-C3D3CDC2FC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573" r="2" b="2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14084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7D4B0-CB6A-4441-AB60-B8AF3ED44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Wirefame</a:t>
            </a:r>
            <a:r>
              <a:rPr lang="en-US" dirty="0"/>
              <a:t> – Index (Mobile)</a:t>
            </a:r>
          </a:p>
        </p:txBody>
      </p:sp>
      <p:pic>
        <p:nvPicPr>
          <p:cNvPr id="17" name="Content Placeholder 16" descr="Graphical user interface, text, chat or text message&#10;&#10;Description automatically generated">
            <a:extLst>
              <a:ext uri="{FF2B5EF4-FFF2-40B4-BE49-F238E27FC236}">
                <a16:creationId xmlns:a16="http://schemas.microsoft.com/office/drawing/2014/main" id="{CE72C0E4-33C5-2E42-8E8C-2F7856007D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6450" y="1947416"/>
            <a:ext cx="8039100" cy="4910584"/>
          </a:xfrm>
        </p:spPr>
      </p:pic>
    </p:spTree>
    <p:extLst>
      <p:ext uri="{BB962C8B-B14F-4D97-AF65-F5344CB8AC3E}">
        <p14:creationId xmlns:p14="http://schemas.microsoft.com/office/powerpoint/2010/main" val="872576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F3B2F-2707-4640-98CC-22B0F4397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Wirefame</a:t>
            </a:r>
            <a:r>
              <a:rPr lang="en-US" dirty="0"/>
              <a:t> – Index (Tablet)</a:t>
            </a:r>
          </a:p>
        </p:txBody>
      </p:sp>
      <p:pic>
        <p:nvPicPr>
          <p:cNvPr id="13" name="Content Placeholder 1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71F4D28-A664-0D41-AE72-BA01404668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4457" y="2149186"/>
            <a:ext cx="10663085" cy="3756314"/>
          </a:xfrm>
        </p:spPr>
      </p:pic>
    </p:spTree>
    <p:extLst>
      <p:ext uri="{BB962C8B-B14F-4D97-AF65-F5344CB8AC3E}">
        <p14:creationId xmlns:p14="http://schemas.microsoft.com/office/powerpoint/2010/main" val="110409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F3B2F-2707-4640-98CC-22B0F4397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Wirefame</a:t>
            </a:r>
            <a:r>
              <a:rPr lang="en-US" dirty="0"/>
              <a:t> – Index (Desktop)</a:t>
            </a:r>
          </a:p>
        </p:txBody>
      </p:sp>
      <p:pic>
        <p:nvPicPr>
          <p:cNvPr id="17" name="Content Placeholder 1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8EEC2CB-F98E-6346-B69B-270C3C6EEC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871" y="2273300"/>
            <a:ext cx="11124258" cy="3394869"/>
          </a:xfrm>
        </p:spPr>
      </p:pic>
    </p:spTree>
    <p:extLst>
      <p:ext uri="{BB962C8B-B14F-4D97-AF65-F5344CB8AC3E}">
        <p14:creationId xmlns:p14="http://schemas.microsoft.com/office/powerpoint/2010/main" val="3794914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2AD10-1C9E-0944-BF03-2A0839BF9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 – Interest (Mobile)</a:t>
            </a:r>
          </a:p>
        </p:txBody>
      </p:sp>
      <p:pic>
        <p:nvPicPr>
          <p:cNvPr id="9" name="Content Placeholder 8" descr="Diagram&#10;&#10;Description automatically generated">
            <a:extLst>
              <a:ext uri="{FF2B5EF4-FFF2-40B4-BE49-F238E27FC236}">
                <a16:creationId xmlns:a16="http://schemas.microsoft.com/office/drawing/2014/main" id="{422A457C-94C8-BC41-9A8A-B66A7E98B4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1866773"/>
            <a:ext cx="8864600" cy="4599371"/>
          </a:xfrm>
        </p:spPr>
      </p:pic>
    </p:spTree>
    <p:extLst>
      <p:ext uri="{BB962C8B-B14F-4D97-AF65-F5344CB8AC3E}">
        <p14:creationId xmlns:p14="http://schemas.microsoft.com/office/powerpoint/2010/main" val="180818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2AD10-1C9E-0944-BF03-2A0839BF9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 – Interest (Tablet)</a:t>
            </a:r>
          </a:p>
        </p:txBody>
      </p:sp>
      <p:pic>
        <p:nvPicPr>
          <p:cNvPr id="15" name="Content Placeholder 14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6C4A2228-269C-3E45-95FF-B77CE6ABFE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7659" y="2057400"/>
            <a:ext cx="11098767" cy="3911600"/>
          </a:xfrm>
        </p:spPr>
      </p:pic>
    </p:spTree>
    <p:extLst>
      <p:ext uri="{BB962C8B-B14F-4D97-AF65-F5344CB8AC3E}">
        <p14:creationId xmlns:p14="http://schemas.microsoft.com/office/powerpoint/2010/main" val="3101465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235BE-1ED7-B646-B47E-64C6DA48F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 – Interest (Desktop) P1</a:t>
            </a:r>
          </a:p>
        </p:txBody>
      </p:sp>
      <p:pic>
        <p:nvPicPr>
          <p:cNvPr id="9" name="Content Placeholder 8" descr="Graphical user interface&#10;&#10;Description automatically generated">
            <a:extLst>
              <a:ext uri="{FF2B5EF4-FFF2-40B4-BE49-F238E27FC236}">
                <a16:creationId xmlns:a16="http://schemas.microsoft.com/office/drawing/2014/main" id="{4912575D-F336-F24D-9680-355874611F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8000" y="2172687"/>
            <a:ext cx="11176000" cy="3262184"/>
          </a:xfrm>
        </p:spPr>
      </p:pic>
    </p:spTree>
    <p:extLst>
      <p:ext uri="{BB962C8B-B14F-4D97-AF65-F5344CB8AC3E}">
        <p14:creationId xmlns:p14="http://schemas.microsoft.com/office/powerpoint/2010/main" val="23123415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235BE-1ED7-B646-B47E-64C6DA48F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 – Interest (Desktop) P2</a:t>
            </a:r>
          </a:p>
        </p:txBody>
      </p:sp>
      <p:pic>
        <p:nvPicPr>
          <p:cNvPr id="7" name="Content Placeholder 6" descr="Shape, polygon&#10;&#10;Description automatically generated">
            <a:extLst>
              <a:ext uri="{FF2B5EF4-FFF2-40B4-BE49-F238E27FC236}">
                <a16:creationId xmlns:a16="http://schemas.microsoft.com/office/drawing/2014/main" id="{36C88E6F-5F61-A54C-90B3-6190E18E4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5520" y="1931956"/>
            <a:ext cx="7391400" cy="4373245"/>
          </a:xfrm>
        </p:spPr>
      </p:pic>
    </p:spTree>
    <p:extLst>
      <p:ext uri="{BB962C8B-B14F-4D97-AF65-F5344CB8AC3E}">
        <p14:creationId xmlns:p14="http://schemas.microsoft.com/office/powerpoint/2010/main" val="4164060160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{F691AF28-8DC2-2A4F-B236-91B2A42A81E9}tf10001070</Template>
  <TotalTime>1020</TotalTime>
  <Words>267</Words>
  <Application>Microsoft Macintosh PowerPoint</Application>
  <PresentationFormat>Widescreen</PresentationFormat>
  <Paragraphs>63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Modern Love</vt:lpstr>
      <vt:lpstr>The Hand</vt:lpstr>
      <vt:lpstr>SketchyVTI</vt:lpstr>
      <vt:lpstr>Ben-Elsom.com</vt:lpstr>
      <vt:lpstr>Sitemap </vt:lpstr>
      <vt:lpstr>Wirefame – Index (Mobile)</vt:lpstr>
      <vt:lpstr>Wirefame – Index (Tablet)</vt:lpstr>
      <vt:lpstr>Wirefame – Index (Desktop)</vt:lpstr>
      <vt:lpstr>Wireframe – Interest (Mobile)</vt:lpstr>
      <vt:lpstr>Wireframe – Interest (Tablet)</vt:lpstr>
      <vt:lpstr>Wireframe – Interest (Desktop) P1</vt:lpstr>
      <vt:lpstr>Wireframe – Interest (Desktop) P2</vt:lpstr>
      <vt:lpstr>Wireframe – Skills (Mobile)</vt:lpstr>
      <vt:lpstr>Wireframe – Skills (tablet)</vt:lpstr>
      <vt:lpstr>Wireframe – Skills (Desktop)</vt:lpstr>
      <vt:lpstr>Wireframe – Interest (Mobile)</vt:lpstr>
      <vt:lpstr>Wireframe – Interests (tablet)</vt:lpstr>
      <vt:lpstr>Wireframe – Interests (Desktop)</vt:lpstr>
      <vt:lpstr>Wireframe – Blog (Mobile)</vt:lpstr>
      <vt:lpstr>Wireframe – Blog (tablet)</vt:lpstr>
      <vt:lpstr>Wireframe – Blog (desktop) P1</vt:lpstr>
      <vt:lpstr>Wireframe – Blog (desktop) P2</vt:lpstr>
      <vt:lpstr>Components </vt:lpstr>
      <vt:lpstr>The components I used are </vt:lpstr>
      <vt:lpstr>Color palette </vt:lpstr>
      <vt:lpstr>Struggles </vt:lpstr>
      <vt:lpstr>Favorite part </vt:lpstr>
      <vt:lpstr>Question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Ben-Elsom.com</dc:title>
  <dc:creator>Ben Elsom</dc:creator>
  <cp:lastModifiedBy>Ben Elsom</cp:lastModifiedBy>
  <cp:revision>24</cp:revision>
  <dcterms:created xsi:type="dcterms:W3CDTF">2021-03-08T12:51:18Z</dcterms:created>
  <dcterms:modified xsi:type="dcterms:W3CDTF">2021-03-10T01:37:12Z</dcterms:modified>
</cp:coreProperties>
</file>

<file path=docProps/thumbnail.jpeg>
</file>